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37" r:id="rId84"/>
    <p:sldId id="338" r:id="rId85"/>
    <p:sldId id="339" r:id="rId86"/>
    <p:sldId id="340" r:id="rId87"/>
    <p:sldId id="341" r:id="rId88"/>
    <p:sldId id="344" r:id="rId89"/>
    <p:sldId id="342" r:id="rId90"/>
    <p:sldId id="345" r:id="rId91"/>
    <p:sldId id="343" r:id="rId92"/>
    <p:sldId id="352" r:id="rId93"/>
    <p:sldId id="353" r:id="rId94"/>
    <p:sldId id="355" r:id="rId95"/>
    <p:sldId id="354" r:id="rId96"/>
    <p:sldId id="356" r:id="rId97"/>
    <p:sldId id="357" r:id="rId98"/>
    <p:sldId id="358" r:id="rId99"/>
    <p:sldId id="359" r:id="rId100"/>
    <p:sldId id="346" r:id="rId101"/>
    <p:sldId id="347" r:id="rId102"/>
    <p:sldId id="348" r:id="rId103"/>
    <p:sldId id="349" r:id="rId104"/>
    <p:sldId id="350" r:id="rId105"/>
    <p:sldId id="351" r:id="rId106"/>
    <p:sldId id="360" r:id="rId107"/>
    <p:sldId id="362" r:id="rId108"/>
    <p:sldId id="363" r:id="rId109"/>
    <p:sldId id="365" r:id="rId110"/>
    <p:sldId id="364" r:id="rId111"/>
    <p:sldId id="367" r:id="rId112"/>
    <p:sldId id="368" r:id="rId1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37"/>
            <p14:sldId id="338"/>
            <p14:sldId id="339"/>
            <p14:sldId id="340"/>
            <p14:sldId id="341"/>
            <p14:sldId id="344"/>
            <p14:sldId id="342"/>
            <p14:sldId id="345"/>
            <p14:sldId id="343"/>
            <p14:sldId id="352"/>
            <p14:sldId id="353"/>
            <p14:sldId id="355"/>
            <p14:sldId id="354"/>
            <p14:sldId id="356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D0599-6A68-4AF8-9A66-2EB5D6A9D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293913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1698</TotalTime>
  <Words>382</Words>
  <Application>Microsoft Office PowerPoint</Application>
  <PresentationFormat>Widescreen</PresentationFormat>
  <Paragraphs>88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PowerPoint Presentation</vt:lpstr>
      <vt:lpstr>Functions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Project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241</cp:revision>
  <dcterms:created xsi:type="dcterms:W3CDTF">2025-02-04T07:59:30Z</dcterms:created>
  <dcterms:modified xsi:type="dcterms:W3CDTF">2025-02-16T15:56:12Z</dcterms:modified>
</cp:coreProperties>
</file>